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4"/>
  </p:notesMasterIdLst>
  <p:handoutMasterIdLst>
    <p:handoutMasterId r:id="rId5"/>
  </p:handoutMasterIdLst>
  <p:sldIdLst>
    <p:sldId id="257" r:id="rId3"/>
  </p:sldIdLst>
  <p:sldSz cx="12192000" cy="6858000"/>
  <p:notesSz cx="7004050" cy="92964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 autoAdjust="0"/>
  </p:normalViewPr>
  <p:slideViewPr>
    <p:cSldViewPr snapToGrid="0">
      <p:cViewPr varScale="1">
        <p:scale>
          <a:sx n="111" d="100"/>
          <a:sy n="111" d="100"/>
        </p:scale>
        <p:origin x="456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380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53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67163" y="0"/>
            <a:ext cx="30353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571BD6-478D-4F89-BDB7-589008FE3C9C}" type="datetimeFigureOut">
              <a:rPr lang="es-CO" smtClean="0"/>
              <a:t>12/11/2020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53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67163" y="8829675"/>
            <a:ext cx="30353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1C17DA-DAC2-4573-90A2-42A7093E1F8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309595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5088" cy="466434"/>
          </a:xfrm>
          <a:prstGeom prst="rect">
            <a:avLst/>
          </a:prstGeom>
        </p:spPr>
        <p:txBody>
          <a:bodyPr vert="horz" lIns="93141" tIns="46570" rIns="93141" bIns="4657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67341" y="0"/>
            <a:ext cx="3035088" cy="466434"/>
          </a:xfrm>
          <a:prstGeom prst="rect">
            <a:avLst/>
          </a:prstGeom>
        </p:spPr>
        <p:txBody>
          <a:bodyPr vert="horz" lIns="93141" tIns="46570" rIns="93141" bIns="46570" rtlCol="0"/>
          <a:lstStyle>
            <a:lvl1pPr algn="r">
              <a:defRPr sz="1200"/>
            </a:lvl1pPr>
          </a:lstStyle>
          <a:p>
            <a:fld id="{F2FEBB71-8215-4D16-A1F0-B12912BDAF76}" type="datetimeFigureOut">
              <a:rPr lang="es-CO" smtClean="0"/>
              <a:t>12/11/2020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4375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41" tIns="46570" rIns="93141" bIns="4657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0405" y="4473892"/>
            <a:ext cx="5603240" cy="3660458"/>
          </a:xfrm>
          <a:prstGeom prst="rect">
            <a:avLst/>
          </a:prstGeom>
        </p:spPr>
        <p:txBody>
          <a:bodyPr vert="horz" lIns="93141" tIns="46570" rIns="93141" bIns="4657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5088" cy="466433"/>
          </a:xfrm>
          <a:prstGeom prst="rect">
            <a:avLst/>
          </a:prstGeom>
        </p:spPr>
        <p:txBody>
          <a:bodyPr vert="horz" lIns="93141" tIns="46570" rIns="93141" bIns="4657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67341" y="8829967"/>
            <a:ext cx="3035088" cy="466433"/>
          </a:xfrm>
          <a:prstGeom prst="rect">
            <a:avLst/>
          </a:prstGeom>
        </p:spPr>
        <p:txBody>
          <a:bodyPr vert="horz" lIns="93141" tIns="46570" rIns="93141" bIns="46570" rtlCol="0" anchor="b"/>
          <a:lstStyle>
            <a:lvl1pPr algn="r">
              <a:defRPr sz="1200"/>
            </a:lvl1pPr>
          </a:lstStyle>
          <a:p>
            <a:fld id="{8C5D151E-7A79-49DC-8668-17F4CCF45B2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916401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5D151E-7A79-49DC-8668-17F4CCF45B29}" type="slidenum">
              <a:rPr lang="es-CO" smtClean="0"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50835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1536-CA58-46FD-8A0B-03E0FF3E1E61}" type="datetimeFigureOut">
              <a:rPr lang="es-CO" smtClean="0"/>
              <a:t>12/11/2020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88FF-8CF1-4DAD-B8B7-1400AC261C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20960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1536-CA58-46FD-8A0B-03E0FF3E1E61}" type="datetimeFigureOut">
              <a:rPr lang="es-CO" smtClean="0"/>
              <a:t>12/11/2020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88FF-8CF1-4DAD-B8B7-1400AC261C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79048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1536-CA58-46FD-8A0B-03E0FF3E1E61}" type="datetimeFigureOut">
              <a:rPr lang="es-CO" smtClean="0"/>
              <a:t>12/11/2020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88FF-8CF1-4DAD-B8B7-1400AC261C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554964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554A-0E08-49C3-BC95-9563FD54F53D}" type="datetimeFigureOut">
              <a:rPr lang="es-CO" smtClean="0"/>
              <a:t>12/11/2020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17CDD-6A2D-40B7-901E-7FC561A3F30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50824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554A-0E08-49C3-BC95-9563FD54F53D}" type="datetimeFigureOut">
              <a:rPr lang="es-CO" smtClean="0"/>
              <a:t>12/11/2020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17CDD-6A2D-40B7-901E-7FC561A3F30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118149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554A-0E08-49C3-BC95-9563FD54F53D}" type="datetimeFigureOut">
              <a:rPr lang="es-CO" smtClean="0"/>
              <a:t>12/11/2020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17CDD-6A2D-40B7-901E-7FC561A3F30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948194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554A-0E08-49C3-BC95-9563FD54F53D}" type="datetimeFigureOut">
              <a:rPr lang="es-CO" smtClean="0"/>
              <a:t>12/11/2020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17CDD-6A2D-40B7-901E-7FC561A3F30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026978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554A-0E08-49C3-BC95-9563FD54F53D}" type="datetimeFigureOut">
              <a:rPr lang="es-CO" smtClean="0"/>
              <a:t>12/11/2020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17CDD-6A2D-40B7-901E-7FC561A3F30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264885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554A-0E08-49C3-BC95-9563FD54F53D}" type="datetimeFigureOut">
              <a:rPr lang="es-CO" smtClean="0"/>
              <a:t>12/11/2020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17CDD-6A2D-40B7-901E-7FC561A3F30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172959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554A-0E08-49C3-BC95-9563FD54F53D}" type="datetimeFigureOut">
              <a:rPr lang="es-CO" smtClean="0"/>
              <a:t>12/11/2020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17CDD-6A2D-40B7-901E-7FC561A3F30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365267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554A-0E08-49C3-BC95-9563FD54F53D}" type="datetimeFigureOut">
              <a:rPr lang="es-CO" smtClean="0"/>
              <a:t>12/11/2020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17CDD-6A2D-40B7-901E-7FC561A3F30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47815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1536-CA58-46FD-8A0B-03E0FF3E1E61}" type="datetimeFigureOut">
              <a:rPr lang="es-CO" smtClean="0"/>
              <a:t>12/11/2020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88FF-8CF1-4DAD-B8B7-1400AC261C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669028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554A-0E08-49C3-BC95-9563FD54F53D}" type="datetimeFigureOut">
              <a:rPr lang="es-CO" smtClean="0"/>
              <a:t>12/11/2020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17CDD-6A2D-40B7-901E-7FC561A3F30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542216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554A-0E08-49C3-BC95-9563FD54F53D}" type="datetimeFigureOut">
              <a:rPr lang="es-CO" smtClean="0"/>
              <a:t>12/11/2020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17CDD-6A2D-40B7-901E-7FC561A3F30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77205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554A-0E08-49C3-BC95-9563FD54F53D}" type="datetimeFigureOut">
              <a:rPr lang="es-CO" smtClean="0"/>
              <a:t>12/11/2020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17CDD-6A2D-40B7-901E-7FC561A3F30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49459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1536-CA58-46FD-8A0B-03E0FF3E1E61}" type="datetimeFigureOut">
              <a:rPr lang="es-CO" smtClean="0"/>
              <a:t>12/11/2020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88FF-8CF1-4DAD-B8B7-1400AC261C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11994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1536-CA58-46FD-8A0B-03E0FF3E1E61}" type="datetimeFigureOut">
              <a:rPr lang="es-CO" smtClean="0"/>
              <a:t>12/11/2020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88FF-8CF1-4DAD-B8B7-1400AC261C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43423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1536-CA58-46FD-8A0B-03E0FF3E1E61}" type="datetimeFigureOut">
              <a:rPr lang="es-CO" smtClean="0"/>
              <a:t>12/11/2020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88FF-8CF1-4DAD-B8B7-1400AC261C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88915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1536-CA58-46FD-8A0B-03E0FF3E1E61}" type="datetimeFigureOut">
              <a:rPr lang="es-CO" smtClean="0"/>
              <a:t>12/11/2020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88FF-8CF1-4DAD-B8B7-1400AC261C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95514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1536-CA58-46FD-8A0B-03E0FF3E1E61}" type="datetimeFigureOut">
              <a:rPr lang="es-CO" smtClean="0"/>
              <a:t>12/11/2020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88FF-8CF1-4DAD-B8B7-1400AC261C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1960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1536-CA58-46FD-8A0B-03E0FF3E1E61}" type="datetimeFigureOut">
              <a:rPr lang="es-CO" smtClean="0"/>
              <a:t>12/11/2020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88FF-8CF1-4DAD-B8B7-1400AC261C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63334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1536-CA58-46FD-8A0B-03E0FF3E1E61}" type="datetimeFigureOut">
              <a:rPr lang="es-CO" smtClean="0"/>
              <a:t>12/11/2020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88FF-8CF1-4DAD-B8B7-1400AC261C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9591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61536-CA58-46FD-8A0B-03E0FF3E1E61}" type="datetimeFigureOut">
              <a:rPr lang="es-CO" smtClean="0"/>
              <a:t>12/11/2020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888FF-8CF1-4DAD-B8B7-1400AC261C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42450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35554A-0E08-49C3-BC95-9563FD54F53D}" type="datetimeFigureOut">
              <a:rPr lang="es-CO" smtClean="0"/>
              <a:t>12/11/2020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17CDD-6A2D-40B7-901E-7FC561A3F30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20072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BD6C9B01-032B-574E-AB28-F5E973A22EE6}"/>
              </a:ext>
            </a:extLst>
          </p:cNvPr>
          <p:cNvSpPr txBox="1"/>
          <p:nvPr/>
        </p:nvSpPr>
        <p:spPr>
          <a:xfrm>
            <a:off x="445238" y="5832440"/>
            <a:ext cx="494680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María Anayme Barón Durán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884A4E13-42D0-F74C-940A-8115907FB1F1}"/>
              </a:ext>
            </a:extLst>
          </p:cNvPr>
          <p:cNvSpPr txBox="1"/>
          <p:nvPr/>
        </p:nvSpPr>
        <p:spPr>
          <a:xfrm>
            <a:off x="8130066" y="5909384"/>
            <a:ext cx="36166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Contralora de Bogotá D.C. (E)</a:t>
            </a:r>
          </a:p>
        </p:txBody>
      </p:sp>
    </p:spTree>
    <p:extLst>
      <p:ext uri="{BB962C8B-B14F-4D97-AF65-F5344CB8AC3E}">
        <p14:creationId xmlns:p14="http://schemas.microsoft.com/office/powerpoint/2010/main" val="3536073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2945</TotalTime>
  <Words>15</Words>
  <Application>Microsoft Office PowerPoint</Application>
  <PresentationFormat>Panorámica</PresentationFormat>
  <Paragraphs>3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Diseño personalizado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Jhon Alexander Peña Romero</dc:creator>
  <cp:lastModifiedBy>Raul Velandia Gutierrez</cp:lastModifiedBy>
  <cp:revision>261</cp:revision>
  <cp:lastPrinted>2020-10-20T13:52:20Z</cp:lastPrinted>
  <dcterms:created xsi:type="dcterms:W3CDTF">2016-09-20T14:18:51Z</dcterms:created>
  <dcterms:modified xsi:type="dcterms:W3CDTF">2020-11-12T19:09:57Z</dcterms:modified>
</cp:coreProperties>
</file>